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8" r:id="rId7"/>
    <p:sldId id="261" r:id="rId8"/>
    <p:sldId id="269" r:id="rId9"/>
    <p:sldId id="270" r:id="rId10"/>
    <p:sldId id="262" r:id="rId11"/>
    <p:sldId id="263" r:id="rId12"/>
    <p:sldId id="271" r:id="rId13"/>
    <p:sldId id="272" r:id="rId14"/>
    <p:sldId id="264"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4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69" autoAdjust="0"/>
  </p:normalViewPr>
  <p:slideViewPr>
    <p:cSldViewPr>
      <p:cViewPr varScale="1">
        <p:scale>
          <a:sx n="58" d="100"/>
          <a:sy n="58" d="100"/>
        </p:scale>
        <p:origin x="-1632" y="-7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85800"/>
          </a:xfrm>
          <a:prstGeom prst="rect">
            <a:avLst/>
          </a:prstGeom>
        </p:spPr>
        <p:txBody>
          <a:bodyPr vert="horz" lIns="91440" tIns="45720" rIns="91440" bIns="45720" rtlCol="0"/>
          <a:lstStyle>
            <a:lvl1pPr algn="l">
              <a:defRPr sz="1200"/>
            </a:lvl1pPr>
          </a:lstStyle>
          <a:p>
            <a:r>
              <a:rPr lang="en-US" sz="1800" dirty="0" smtClean="0">
                <a:latin typeface="Bernard MT Condensed" pitchFamily="18" charset="0"/>
              </a:rPr>
              <a:t>The Church that Jesus Built</a:t>
            </a:r>
          </a:p>
          <a:p>
            <a:r>
              <a:rPr lang="en-US" dirty="0" smtClean="0"/>
              <a:t>(Matthew 16:18)</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April 14, 2013 AM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813143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F525FA-3D58-45AA-913D-3B7898A0AA47}" type="datetimeFigureOut">
              <a:rPr lang="en-US" smtClean="0"/>
              <a:t>4/13/2013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58465-1A86-4F9E-9E9F-5CF0BF3B9FE4}" type="slidenum">
              <a:rPr lang="en-US" smtClean="0"/>
              <a:t>‹#›</a:t>
            </a:fld>
            <a:endParaRPr lang="en-US"/>
          </a:p>
        </p:txBody>
      </p:sp>
    </p:spTree>
    <p:extLst>
      <p:ext uri="{BB962C8B-B14F-4D97-AF65-F5344CB8AC3E}">
        <p14:creationId xmlns:p14="http://schemas.microsoft.com/office/powerpoint/2010/main" val="353477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 at West Side on April 14, 2013 AM</a:t>
            </a:r>
          </a:p>
          <a:p>
            <a:r>
              <a:rPr lang="en-US" dirty="0" smtClean="0"/>
              <a:t>Print Slides: 12,15,16</a:t>
            </a:r>
            <a:endParaRPr lang="en-US" dirty="0"/>
          </a:p>
        </p:txBody>
      </p:sp>
      <p:sp>
        <p:nvSpPr>
          <p:cNvPr id="4" name="Slide Number Placeholder 3"/>
          <p:cNvSpPr>
            <a:spLocks noGrp="1"/>
          </p:cNvSpPr>
          <p:nvPr>
            <p:ph type="sldNum" sz="quarter" idx="10"/>
          </p:nvPr>
        </p:nvSpPr>
        <p:spPr/>
        <p:txBody>
          <a:bodyPr/>
          <a:lstStyle/>
          <a:p>
            <a:fld id="{AA658465-1A86-4F9E-9E9F-5CF0BF3B9FE4}" type="slidenum">
              <a:rPr lang="en-US" smtClean="0"/>
              <a:t>1</a:t>
            </a:fld>
            <a:endParaRPr lang="en-US"/>
          </a:p>
        </p:txBody>
      </p:sp>
    </p:spTree>
    <p:extLst>
      <p:ext uri="{BB962C8B-B14F-4D97-AF65-F5344CB8AC3E}">
        <p14:creationId xmlns:p14="http://schemas.microsoft.com/office/powerpoint/2010/main" val="51724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D394A1-0B65-40A1-971B-C2CEE543B0B8}"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228109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394A1-0B65-40A1-971B-C2CEE543B0B8}"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318576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394A1-0B65-40A1-971B-C2CEE543B0B8}"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415313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394A1-0B65-40A1-971B-C2CEE543B0B8}"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150059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394A1-0B65-40A1-971B-C2CEE543B0B8}" type="datetimeFigureOut">
              <a:rPr lang="en-US" smtClean="0"/>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65482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D394A1-0B65-40A1-971B-C2CEE543B0B8}" type="datetimeFigureOut">
              <a:rPr lang="en-US" smtClean="0"/>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280544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D394A1-0B65-40A1-971B-C2CEE543B0B8}" type="datetimeFigureOut">
              <a:rPr lang="en-US" smtClean="0"/>
              <a:t>4/13/2013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94012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D394A1-0B65-40A1-971B-C2CEE543B0B8}" type="datetimeFigureOut">
              <a:rPr lang="en-US" smtClean="0"/>
              <a:t>4/13/2013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408908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394A1-0B65-40A1-971B-C2CEE543B0B8}" type="datetimeFigureOut">
              <a:rPr lang="en-US" smtClean="0"/>
              <a:t>4/13/2013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2581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394A1-0B65-40A1-971B-C2CEE543B0B8}" type="datetimeFigureOut">
              <a:rPr lang="en-US" smtClean="0"/>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294922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394A1-0B65-40A1-971B-C2CEE543B0B8}" type="datetimeFigureOut">
              <a:rPr lang="en-US" smtClean="0"/>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0FE9F-2FA4-4EB4-9EA4-F8EA76957F36}" type="slidenum">
              <a:rPr lang="en-US" smtClean="0"/>
              <a:t>‹#›</a:t>
            </a:fld>
            <a:endParaRPr lang="en-US"/>
          </a:p>
        </p:txBody>
      </p:sp>
    </p:spTree>
    <p:extLst>
      <p:ext uri="{BB962C8B-B14F-4D97-AF65-F5344CB8AC3E}">
        <p14:creationId xmlns:p14="http://schemas.microsoft.com/office/powerpoint/2010/main" val="310824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aintBrush/>
                    </a14:imgEffect>
                    <a14:imgEffect>
                      <a14:sharpenSoften amount="-37000"/>
                    </a14:imgEffect>
                    <a14:imgEffect>
                      <a14:brightnessContrast bright="35000" contrast="16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394A1-0B65-40A1-971B-C2CEE543B0B8}" type="datetimeFigureOut">
              <a:rPr lang="en-US" smtClean="0"/>
              <a:t>4/13/2013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0FE9F-2FA4-4EB4-9EA4-F8EA76957F36}" type="slidenum">
              <a:rPr lang="en-US" smtClean="0"/>
              <a:t>‹#›</a:t>
            </a:fld>
            <a:endParaRPr lang="en-US"/>
          </a:p>
        </p:txBody>
      </p:sp>
    </p:spTree>
    <p:extLst>
      <p:ext uri="{BB962C8B-B14F-4D97-AF65-F5344CB8AC3E}">
        <p14:creationId xmlns:p14="http://schemas.microsoft.com/office/powerpoint/2010/main" val="2740680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219200"/>
          </a:xfrm>
        </p:spPr>
        <p:txBody>
          <a:bodyPr>
            <a:normAutofit/>
          </a:bodyPr>
          <a:lstStyle/>
          <a:p>
            <a:r>
              <a:rPr lang="en-US" sz="5400" dirty="0" smtClean="0"/>
              <a:t>The Church that Jesus Built</a:t>
            </a:r>
            <a:endParaRPr lang="en-US" sz="5400" dirty="0"/>
          </a:p>
        </p:txBody>
      </p:sp>
      <p:sp>
        <p:nvSpPr>
          <p:cNvPr id="3" name="Subtitle 2"/>
          <p:cNvSpPr>
            <a:spLocks noGrp="1"/>
          </p:cNvSpPr>
          <p:nvPr>
            <p:ph type="subTitle" idx="1"/>
          </p:nvPr>
        </p:nvSpPr>
        <p:spPr>
          <a:xfrm>
            <a:off x="1066800" y="1676400"/>
            <a:ext cx="3962400" cy="4495800"/>
          </a:xfrm>
        </p:spPr>
        <p:txBody>
          <a:bodyPr>
            <a:noAutofit/>
          </a:bodyPr>
          <a:lstStyle/>
          <a:p>
            <a:pPr algn="l"/>
            <a:r>
              <a:rPr lang="en-US" sz="3600" dirty="0" smtClean="0">
                <a:solidFill>
                  <a:schemeClr val="tx1"/>
                </a:solidFill>
              </a:rPr>
              <a:t>    “And on this rock I will build My church, and the gates of Hades shall not prevail against it”</a:t>
            </a:r>
          </a:p>
          <a:p>
            <a:pPr algn="l"/>
            <a:endParaRPr lang="en-US" sz="1400" dirty="0" smtClean="0">
              <a:solidFill>
                <a:schemeClr val="tx1"/>
              </a:solidFill>
            </a:endParaRPr>
          </a:p>
          <a:p>
            <a:pPr algn="r"/>
            <a:r>
              <a:rPr lang="en-US" sz="3600" dirty="0" smtClean="0">
                <a:solidFill>
                  <a:schemeClr val="tx1"/>
                </a:solidFill>
              </a:rPr>
              <a:t>Matthew 16:18</a:t>
            </a:r>
            <a:endParaRPr lang="en-US" sz="3600"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0368" y="2133600"/>
            <a:ext cx="2634465" cy="2590800"/>
          </a:xfrm>
          <a:prstGeom prst="rect">
            <a:avLst/>
          </a:prstGeom>
        </p:spPr>
      </p:pic>
    </p:spTree>
    <p:extLst>
      <p:ext uri="{BB962C8B-B14F-4D97-AF65-F5344CB8AC3E}">
        <p14:creationId xmlns:p14="http://schemas.microsoft.com/office/powerpoint/2010/main" val="2313674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Acts 1:4,12</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And being assembled together                   with </a:t>
            </a:r>
            <a:r>
              <a:rPr lang="en-US" i="1" dirty="0" smtClean="0"/>
              <a:t>them,</a:t>
            </a:r>
            <a:r>
              <a:rPr lang="en-US" dirty="0" smtClean="0"/>
              <a:t> He commanded them                     not to depart from Jerusalem, but to wait for the Promise of the Father, “which,” </a:t>
            </a:r>
            <a:r>
              <a:rPr lang="en-US" i="1" dirty="0" smtClean="0"/>
              <a:t>He said,</a:t>
            </a:r>
            <a:r>
              <a:rPr lang="en-US" dirty="0" smtClean="0"/>
              <a:t> “you have heard from Me;</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60047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Acts 2:14</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But Peter, standing up with                             the eleven, raised his voice and                       said to them, “Men of Judea and all who dwell in Jerusalem, let this be known to you, and heed my words.</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60047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The Church that Jesus Built</a:t>
            </a:r>
            <a:endParaRPr lang="en-US" dirty="0"/>
          </a:p>
        </p:txBody>
      </p:sp>
      <p:sp>
        <p:nvSpPr>
          <p:cNvPr id="3" name="Content Placeholder 2"/>
          <p:cNvSpPr>
            <a:spLocks noGrp="1"/>
          </p:cNvSpPr>
          <p:nvPr>
            <p:ph idx="1"/>
          </p:nvPr>
        </p:nvSpPr>
        <p:spPr>
          <a:xfrm>
            <a:off x="457200" y="1447800"/>
            <a:ext cx="8229600" cy="5181600"/>
          </a:xfrm>
        </p:spPr>
        <p:txBody>
          <a:bodyPr/>
          <a:lstStyle/>
          <a:p>
            <a:r>
              <a:rPr lang="en-US" b="1" dirty="0" smtClean="0"/>
              <a:t>A house made of                           spiritual stones</a:t>
            </a:r>
          </a:p>
          <a:p>
            <a:pPr marL="576263" lvl="1" indent="0">
              <a:buNone/>
            </a:pPr>
            <a:r>
              <a:rPr lang="en-US" i="1" dirty="0" smtClean="0"/>
              <a:t>1 Peter 2:5; 1 Timothy 3:15; Isaiah 2:2-3</a:t>
            </a:r>
          </a:p>
          <a:p>
            <a:r>
              <a:rPr lang="en-US" b="1" dirty="0" smtClean="0"/>
              <a:t>The Builder – Jesus</a:t>
            </a:r>
          </a:p>
          <a:p>
            <a:pPr marL="576263" lvl="1" indent="0">
              <a:buNone/>
            </a:pPr>
            <a:r>
              <a:rPr lang="en-US" i="1" dirty="0" smtClean="0"/>
              <a:t>Matthew 16:18</a:t>
            </a:r>
          </a:p>
          <a:p>
            <a:r>
              <a:rPr lang="en-US" b="1" dirty="0" smtClean="0"/>
              <a:t>The Place of Origin – Jerusalem</a:t>
            </a:r>
          </a:p>
          <a:p>
            <a:pPr marL="576263" lvl="1" indent="0">
              <a:buNone/>
            </a:pPr>
            <a:r>
              <a:rPr lang="en-US" i="1" dirty="0" smtClean="0"/>
              <a:t>Isaiah 2:2-3; Acts 1:4,12; Acts 2:1-14</a:t>
            </a:r>
          </a:p>
          <a:p>
            <a:r>
              <a:rPr lang="en-US" b="1" dirty="0" smtClean="0"/>
              <a:t>The Time of Origin – Pentecost</a:t>
            </a:r>
          </a:p>
          <a:p>
            <a:pPr marL="576263" lvl="1" indent="0">
              <a:buNone/>
            </a:pPr>
            <a:r>
              <a:rPr lang="en-US" i="1" dirty="0" smtClean="0"/>
              <a:t>Matthew 16:18; Acts 2:1,41,47</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52400"/>
            <a:ext cx="2164849" cy="2128967"/>
          </a:xfrm>
          <a:prstGeom prst="rect">
            <a:avLst/>
          </a:prstGeom>
        </p:spPr>
      </p:pic>
    </p:spTree>
    <p:extLst>
      <p:ext uri="{BB962C8B-B14F-4D97-AF65-F5344CB8AC3E}">
        <p14:creationId xmlns:p14="http://schemas.microsoft.com/office/powerpoint/2010/main" val="3045510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Matthew 16:18</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And I also say to you that you                       are Peter, and on this rock I </a:t>
            </a:r>
            <a:r>
              <a:rPr lang="en-US" u="sng" dirty="0" smtClean="0"/>
              <a:t>will                     build</a:t>
            </a:r>
            <a:r>
              <a:rPr lang="en-US" dirty="0" smtClean="0"/>
              <a:t> My church, and the gates of Hades shall not prevail against it.</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50297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Acts 2:1,41,47</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(1), When the Day of Pentecost                 had fully come, they were all with                 one accord in one place.</a:t>
            </a:r>
          </a:p>
          <a:p>
            <a:pPr marL="0" indent="339725">
              <a:buNone/>
            </a:pPr>
            <a:endParaRPr lang="en-US" sz="800" dirty="0"/>
          </a:p>
          <a:p>
            <a:pPr marL="0" indent="339725">
              <a:buNone/>
            </a:pPr>
            <a:r>
              <a:rPr lang="en-US" dirty="0" smtClean="0"/>
              <a:t>(41), </a:t>
            </a:r>
            <a:r>
              <a:rPr lang="en-US" baseline="30000" dirty="0" smtClean="0"/>
              <a:t> </a:t>
            </a:r>
            <a:r>
              <a:rPr lang="en-US" dirty="0" smtClean="0"/>
              <a:t>Then those </a:t>
            </a:r>
            <a:r>
              <a:rPr lang="en-US" smtClean="0"/>
              <a:t>who gladly </a:t>
            </a:r>
            <a:r>
              <a:rPr lang="en-US" dirty="0" smtClean="0"/>
              <a:t>received his word were baptized; and that day about three thousand souls were added </a:t>
            </a:r>
            <a:r>
              <a:rPr lang="en-US" i="1" dirty="0" smtClean="0"/>
              <a:t>to them.</a:t>
            </a:r>
          </a:p>
          <a:p>
            <a:pPr marL="0" indent="339725">
              <a:buNone/>
            </a:pPr>
            <a:endParaRPr lang="en-US" sz="800" i="1" dirty="0"/>
          </a:p>
          <a:p>
            <a:pPr marL="0" indent="339725">
              <a:buNone/>
            </a:pPr>
            <a:r>
              <a:rPr lang="en-US" dirty="0" smtClean="0"/>
              <a:t>(47), And the Lord added to the church daily those who were being saved.</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60047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371600"/>
          </a:xfrm>
        </p:spPr>
        <p:txBody>
          <a:bodyPr>
            <a:normAutofit/>
          </a:bodyPr>
          <a:lstStyle/>
          <a:p>
            <a:pPr algn="l"/>
            <a:r>
              <a:rPr lang="en-US" dirty="0" smtClean="0"/>
              <a:t>Builder – Place – Time</a:t>
            </a:r>
            <a:br>
              <a:rPr lang="en-US" dirty="0" smtClean="0"/>
            </a:br>
            <a:r>
              <a:rPr lang="en-US" sz="3600" dirty="0" smtClean="0"/>
              <a:t>(Denominational Churches)</a:t>
            </a:r>
            <a:endParaRPr lang="en-US" sz="3600" dirty="0"/>
          </a:p>
        </p:txBody>
      </p:sp>
      <p:sp>
        <p:nvSpPr>
          <p:cNvPr id="3" name="Content Placeholder 2"/>
          <p:cNvSpPr>
            <a:spLocks noGrp="1"/>
          </p:cNvSpPr>
          <p:nvPr>
            <p:ph idx="1"/>
          </p:nvPr>
        </p:nvSpPr>
        <p:spPr>
          <a:xfrm>
            <a:off x="304800" y="1752600"/>
            <a:ext cx="8610600" cy="4876800"/>
          </a:xfrm>
        </p:spPr>
        <p:txBody>
          <a:bodyPr>
            <a:normAutofit/>
          </a:bodyPr>
          <a:lstStyle/>
          <a:p>
            <a:r>
              <a:rPr lang="en-US" sz="2800" b="1" dirty="0" smtClean="0"/>
              <a:t>Lutheran</a:t>
            </a:r>
            <a:r>
              <a:rPr lang="en-US" sz="2800" dirty="0" smtClean="0"/>
              <a:t> (Martin Luther/Germany/1520)</a:t>
            </a:r>
          </a:p>
          <a:p>
            <a:r>
              <a:rPr lang="en-US" sz="2800" b="1" dirty="0" smtClean="0"/>
              <a:t>Episcopalian</a:t>
            </a:r>
            <a:r>
              <a:rPr lang="en-US" sz="2800" dirty="0" smtClean="0"/>
              <a:t> (Henry VIII/England/1534)</a:t>
            </a:r>
          </a:p>
          <a:p>
            <a:r>
              <a:rPr lang="en-US" sz="2800" b="1" dirty="0" smtClean="0"/>
              <a:t>Presbyterian</a:t>
            </a:r>
            <a:r>
              <a:rPr lang="en-US" sz="2800" dirty="0" smtClean="0"/>
              <a:t> (John Calvin/Switzerland/1536)</a:t>
            </a:r>
            <a:endParaRPr lang="en-US" dirty="0" smtClean="0"/>
          </a:p>
          <a:p>
            <a:r>
              <a:rPr lang="en-US" sz="2800" b="1" dirty="0" smtClean="0"/>
              <a:t>Baptist</a:t>
            </a:r>
            <a:r>
              <a:rPr lang="en-US" sz="2800" dirty="0" smtClean="0"/>
              <a:t> (John </a:t>
            </a:r>
            <a:r>
              <a:rPr lang="en-US" sz="2800" dirty="0" err="1" smtClean="0"/>
              <a:t>Smythe</a:t>
            </a:r>
            <a:r>
              <a:rPr lang="en-US" sz="2800" dirty="0" smtClean="0"/>
              <a:t>/Holland/1607)</a:t>
            </a:r>
          </a:p>
          <a:p>
            <a:r>
              <a:rPr lang="en-US" sz="2800" b="1" dirty="0" smtClean="0"/>
              <a:t>Methodist</a:t>
            </a:r>
            <a:r>
              <a:rPr lang="en-US" sz="2800" dirty="0" smtClean="0"/>
              <a:t> (John Wesley/England/1739)</a:t>
            </a:r>
          </a:p>
          <a:p>
            <a:r>
              <a:rPr lang="en-US" sz="2800" b="1" dirty="0" smtClean="0"/>
              <a:t>Mormon</a:t>
            </a:r>
            <a:r>
              <a:rPr lang="en-US" sz="2800" dirty="0" smtClean="0"/>
              <a:t> (Joseph Smith/America/1830)</a:t>
            </a:r>
          </a:p>
          <a:p>
            <a:r>
              <a:rPr lang="en-US" sz="2800" b="1" dirty="0" smtClean="0"/>
              <a:t>Adventist</a:t>
            </a:r>
            <a:r>
              <a:rPr lang="en-US" sz="2800" dirty="0" smtClean="0"/>
              <a:t> (William Miller/America/1830)</a:t>
            </a:r>
          </a:p>
          <a:p>
            <a:r>
              <a:rPr lang="en-US" sz="2800" b="1" dirty="0" smtClean="0"/>
              <a:t>Ch. Scientists </a:t>
            </a:r>
            <a:r>
              <a:rPr lang="en-US" sz="2800" dirty="0" smtClean="0"/>
              <a:t>(Mary Baker Eddy/America/1866)</a:t>
            </a:r>
          </a:p>
          <a:p>
            <a:r>
              <a:rPr lang="en-US" sz="2800" b="1" dirty="0" err="1" smtClean="0"/>
              <a:t>Jeh</a:t>
            </a:r>
            <a:r>
              <a:rPr lang="en-US" sz="2800" b="1" dirty="0" smtClean="0"/>
              <a:t>. Witnesses </a:t>
            </a:r>
            <a:r>
              <a:rPr lang="en-US" sz="2800" dirty="0" smtClean="0"/>
              <a:t>(Charles Russell/America/1872)</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228600"/>
            <a:ext cx="1394717" cy="1371600"/>
          </a:xfrm>
          <a:prstGeom prst="rect">
            <a:avLst/>
          </a:prstGeom>
        </p:spPr>
      </p:pic>
    </p:spTree>
    <p:extLst>
      <p:ext uri="{BB962C8B-B14F-4D97-AF65-F5344CB8AC3E}">
        <p14:creationId xmlns:p14="http://schemas.microsoft.com/office/powerpoint/2010/main" val="182373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219200"/>
          </a:xfrm>
        </p:spPr>
        <p:txBody>
          <a:bodyPr>
            <a:normAutofit/>
          </a:bodyPr>
          <a:lstStyle/>
          <a:p>
            <a:pPr algn="l"/>
            <a:r>
              <a:rPr lang="en-US" sz="5400" dirty="0" smtClean="0"/>
              <a:t>Conclusion</a:t>
            </a:r>
            <a:endParaRPr lang="en-US" sz="5400" dirty="0"/>
          </a:p>
        </p:txBody>
      </p:sp>
      <p:sp>
        <p:nvSpPr>
          <p:cNvPr id="3" name="Subtitle 2"/>
          <p:cNvSpPr>
            <a:spLocks noGrp="1"/>
          </p:cNvSpPr>
          <p:nvPr>
            <p:ph type="subTitle" idx="1"/>
          </p:nvPr>
        </p:nvSpPr>
        <p:spPr>
          <a:xfrm>
            <a:off x="838200" y="1524000"/>
            <a:ext cx="7543800" cy="4648200"/>
          </a:xfrm>
        </p:spPr>
        <p:txBody>
          <a:bodyPr>
            <a:noAutofit/>
          </a:bodyPr>
          <a:lstStyle/>
          <a:p>
            <a:pPr algn="l"/>
            <a:r>
              <a:rPr lang="en-US" sz="3600" dirty="0" smtClean="0">
                <a:solidFill>
                  <a:schemeClr val="tx1"/>
                </a:solidFill>
              </a:rPr>
              <a:t>    The denominational            concept is flawed.  We                       should all seek to be a                member of the one church                built by the Lord, started in Jerusalem on the first Pentecost following the resurrection of our Lord.</a:t>
            </a:r>
            <a:endParaRPr lang="en-US" sz="36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457200"/>
            <a:ext cx="2786865" cy="2740674"/>
          </a:xfrm>
          <a:prstGeom prst="rect">
            <a:avLst/>
          </a:prstGeom>
        </p:spPr>
      </p:pic>
    </p:spTree>
    <p:extLst>
      <p:ext uri="{BB962C8B-B14F-4D97-AF65-F5344CB8AC3E}">
        <p14:creationId xmlns:p14="http://schemas.microsoft.com/office/powerpoint/2010/main" val="129822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The Church that Jesus Built</a:t>
            </a:r>
            <a:endParaRPr lang="en-US" dirty="0"/>
          </a:p>
        </p:txBody>
      </p:sp>
      <p:sp>
        <p:nvSpPr>
          <p:cNvPr id="3" name="Content Placeholder 2"/>
          <p:cNvSpPr>
            <a:spLocks noGrp="1"/>
          </p:cNvSpPr>
          <p:nvPr>
            <p:ph idx="1"/>
          </p:nvPr>
        </p:nvSpPr>
        <p:spPr>
          <a:xfrm>
            <a:off x="457200" y="1447800"/>
            <a:ext cx="8229600" cy="5181600"/>
          </a:xfrm>
        </p:spPr>
        <p:txBody>
          <a:bodyPr/>
          <a:lstStyle/>
          <a:p>
            <a:r>
              <a:rPr lang="en-US" b="1" dirty="0" smtClean="0"/>
              <a:t>A house made of                           spiritual stones</a:t>
            </a:r>
          </a:p>
          <a:p>
            <a:pPr marL="576263" lvl="1" indent="0">
              <a:buNone/>
            </a:pPr>
            <a:r>
              <a:rPr lang="en-US" i="1" dirty="0" smtClean="0"/>
              <a:t>1 Peter 2:5; 1 Timothy 3:15; Isaiah 2:2-3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52400"/>
            <a:ext cx="2164849" cy="2128967"/>
          </a:xfrm>
          <a:prstGeom prst="rect">
            <a:avLst/>
          </a:prstGeom>
        </p:spPr>
      </p:pic>
    </p:spTree>
    <p:extLst>
      <p:ext uri="{BB962C8B-B14F-4D97-AF65-F5344CB8AC3E}">
        <p14:creationId xmlns:p14="http://schemas.microsoft.com/office/powerpoint/2010/main" val="2619700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1 Peter 2:5</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You also, as living stones, are                    being built up a spiritual house, a                 holy priesthood, to offer up spiritual sacrifices acceptable to God through Jesus Christ.</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821424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1 Timothy 3:15</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But if I am delayed, </a:t>
            </a:r>
            <a:r>
              <a:rPr lang="en-US" i="1" dirty="0" smtClean="0"/>
              <a:t>I write</a:t>
            </a:r>
            <a:r>
              <a:rPr lang="en-US" dirty="0" smtClean="0"/>
              <a:t> so                  that you may know how you                         ought to conduct yourself in the house of God, which is the church of the living God, the pillar and ground of the truth.</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60047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Isaiah 2:2-3</a:t>
            </a:r>
            <a:endParaRPr lang="en-US" dirty="0"/>
          </a:p>
        </p:txBody>
      </p:sp>
      <p:sp>
        <p:nvSpPr>
          <p:cNvPr id="5" name="Content Placeholder 4"/>
          <p:cNvSpPr>
            <a:spLocks noGrp="1"/>
          </p:cNvSpPr>
          <p:nvPr>
            <p:ph idx="1"/>
          </p:nvPr>
        </p:nvSpPr>
        <p:spPr>
          <a:xfrm>
            <a:off x="457200" y="1143000"/>
            <a:ext cx="8229600" cy="5410200"/>
          </a:xfrm>
        </p:spPr>
        <p:txBody>
          <a:bodyPr>
            <a:normAutofit lnSpcReduction="10000"/>
          </a:bodyPr>
          <a:lstStyle/>
          <a:p>
            <a:pPr marL="0" indent="339725">
              <a:buNone/>
            </a:pPr>
            <a:r>
              <a:rPr lang="en-US" dirty="0" smtClean="0"/>
              <a:t>Now it shall come to pass in                           the latter days </a:t>
            </a:r>
            <a:r>
              <a:rPr lang="en-US" i="1" dirty="0" smtClean="0"/>
              <a:t>that</a:t>
            </a:r>
            <a:r>
              <a:rPr lang="en-US" dirty="0" smtClean="0"/>
              <a:t> the mountain                   of the </a:t>
            </a:r>
            <a:r>
              <a:rPr lang="en-US" cap="small" dirty="0" smtClean="0">
                <a:effectLst/>
              </a:rPr>
              <a:t>Lord</a:t>
            </a:r>
            <a:r>
              <a:rPr lang="en-US" dirty="0" smtClean="0"/>
              <a:t>’s house shall be established on the top of the mountains, and shall be exalted above the hills; and all nations shall flow to it. </a:t>
            </a:r>
            <a:r>
              <a:rPr lang="en-US" baseline="30000" dirty="0" smtClean="0"/>
              <a:t>3 </a:t>
            </a:r>
            <a:r>
              <a:rPr lang="en-US" dirty="0" smtClean="0"/>
              <a:t>Many people shall come and say, “Come, and let us go up to the mountain of the </a:t>
            </a:r>
            <a:r>
              <a:rPr lang="en-US" cap="small" dirty="0" smtClean="0">
                <a:effectLst/>
              </a:rPr>
              <a:t>Lord</a:t>
            </a:r>
            <a:r>
              <a:rPr lang="en-US" dirty="0" smtClean="0"/>
              <a:t>, to the house of the God of Jacob;</a:t>
            </a:r>
            <a:br>
              <a:rPr lang="en-US" dirty="0" smtClean="0"/>
            </a:br>
            <a:r>
              <a:rPr lang="en-US" dirty="0" smtClean="0"/>
              <a:t>He will teach us His ways, and we shall walk in His paths.” For out of Zion shall go forth the law, and the word of the </a:t>
            </a:r>
            <a:r>
              <a:rPr lang="en-US" cap="small" dirty="0" smtClean="0">
                <a:effectLst/>
              </a:rPr>
              <a:t>Lord</a:t>
            </a:r>
            <a:r>
              <a:rPr lang="en-US" dirty="0" smtClean="0"/>
              <a:t> from Jerusalem.</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60047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The Church that Jesus Built</a:t>
            </a:r>
            <a:endParaRPr lang="en-US" dirty="0"/>
          </a:p>
        </p:txBody>
      </p:sp>
      <p:sp>
        <p:nvSpPr>
          <p:cNvPr id="3" name="Content Placeholder 2"/>
          <p:cNvSpPr>
            <a:spLocks noGrp="1"/>
          </p:cNvSpPr>
          <p:nvPr>
            <p:ph idx="1"/>
          </p:nvPr>
        </p:nvSpPr>
        <p:spPr>
          <a:xfrm>
            <a:off x="457200" y="1447800"/>
            <a:ext cx="8229600" cy="5181600"/>
          </a:xfrm>
        </p:spPr>
        <p:txBody>
          <a:bodyPr/>
          <a:lstStyle/>
          <a:p>
            <a:r>
              <a:rPr lang="en-US" b="1" dirty="0" smtClean="0"/>
              <a:t>A house made of                           spiritual stones</a:t>
            </a:r>
          </a:p>
          <a:p>
            <a:pPr marL="576263" lvl="1" indent="0">
              <a:buNone/>
            </a:pPr>
            <a:r>
              <a:rPr lang="en-US" i="1" dirty="0" smtClean="0"/>
              <a:t>1 Peter 2:5; 1 Timothy 3:15; Isaiah 2:2-3</a:t>
            </a:r>
          </a:p>
          <a:p>
            <a:r>
              <a:rPr lang="en-US" b="1" dirty="0" smtClean="0"/>
              <a:t>The Builder – Jesus</a:t>
            </a:r>
          </a:p>
          <a:p>
            <a:pPr marL="576263" lvl="1" indent="0">
              <a:buNone/>
            </a:pPr>
            <a:r>
              <a:rPr lang="en-US" i="1" dirty="0" smtClean="0"/>
              <a:t>Matthew 16:18</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52400"/>
            <a:ext cx="2164849" cy="2128967"/>
          </a:xfrm>
          <a:prstGeom prst="rect">
            <a:avLst/>
          </a:prstGeom>
        </p:spPr>
      </p:pic>
    </p:spTree>
    <p:extLst>
      <p:ext uri="{BB962C8B-B14F-4D97-AF65-F5344CB8AC3E}">
        <p14:creationId xmlns:p14="http://schemas.microsoft.com/office/powerpoint/2010/main" val="3031558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Matthew 16:18</a:t>
            </a:r>
            <a:endParaRPr lang="en-US" dirty="0"/>
          </a:p>
        </p:txBody>
      </p:sp>
      <p:sp>
        <p:nvSpPr>
          <p:cNvPr id="5" name="Content Placeholder 4"/>
          <p:cNvSpPr>
            <a:spLocks noGrp="1"/>
          </p:cNvSpPr>
          <p:nvPr>
            <p:ph idx="1"/>
          </p:nvPr>
        </p:nvSpPr>
        <p:spPr>
          <a:xfrm>
            <a:off x="457200" y="1295400"/>
            <a:ext cx="8229600" cy="5105400"/>
          </a:xfrm>
        </p:spPr>
        <p:txBody>
          <a:bodyPr/>
          <a:lstStyle/>
          <a:p>
            <a:pPr marL="0" indent="339725">
              <a:buNone/>
            </a:pPr>
            <a:r>
              <a:rPr lang="en-US" dirty="0" smtClean="0"/>
              <a:t>And I also say to you that you                       are Peter, and on this rock I will                     build My church, and the gates of Hades shall not prevail against it.</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2260047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The Church that Jesus Built</a:t>
            </a:r>
            <a:endParaRPr lang="en-US" dirty="0"/>
          </a:p>
        </p:txBody>
      </p:sp>
      <p:sp>
        <p:nvSpPr>
          <p:cNvPr id="3" name="Content Placeholder 2"/>
          <p:cNvSpPr>
            <a:spLocks noGrp="1"/>
          </p:cNvSpPr>
          <p:nvPr>
            <p:ph idx="1"/>
          </p:nvPr>
        </p:nvSpPr>
        <p:spPr>
          <a:xfrm>
            <a:off x="457200" y="1447800"/>
            <a:ext cx="8229600" cy="5181600"/>
          </a:xfrm>
        </p:spPr>
        <p:txBody>
          <a:bodyPr/>
          <a:lstStyle/>
          <a:p>
            <a:r>
              <a:rPr lang="en-US" b="1" dirty="0" smtClean="0"/>
              <a:t>A house made of                           spiritual stones</a:t>
            </a:r>
          </a:p>
          <a:p>
            <a:pPr marL="576263" lvl="1" indent="0">
              <a:buNone/>
            </a:pPr>
            <a:r>
              <a:rPr lang="en-US" i="1" dirty="0" smtClean="0"/>
              <a:t>1 Peter 2:5; 1 Timothy 3:15; Isaiah 2:2-3</a:t>
            </a:r>
          </a:p>
          <a:p>
            <a:r>
              <a:rPr lang="en-US" b="1" dirty="0" smtClean="0"/>
              <a:t>The Builder – Jesus</a:t>
            </a:r>
          </a:p>
          <a:p>
            <a:pPr marL="576263" lvl="1" indent="0">
              <a:buNone/>
            </a:pPr>
            <a:r>
              <a:rPr lang="en-US" i="1" dirty="0" smtClean="0"/>
              <a:t>Matthew 16:18</a:t>
            </a:r>
          </a:p>
          <a:p>
            <a:r>
              <a:rPr lang="en-US" b="1" dirty="0" smtClean="0"/>
              <a:t>The Place of Origin – Jerusalem</a:t>
            </a:r>
          </a:p>
          <a:p>
            <a:pPr marL="576263" lvl="1" indent="0">
              <a:buNone/>
            </a:pPr>
            <a:r>
              <a:rPr lang="en-US" i="1" dirty="0" smtClean="0"/>
              <a:t>Isaiah 2:2-3; Acts 1:4,12; Acts 2:1-14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52400"/>
            <a:ext cx="2164849" cy="2128967"/>
          </a:xfrm>
          <a:prstGeom prst="rect">
            <a:avLst/>
          </a:prstGeom>
        </p:spPr>
      </p:pic>
    </p:spTree>
    <p:extLst>
      <p:ext uri="{BB962C8B-B14F-4D97-AF65-F5344CB8AC3E}">
        <p14:creationId xmlns:p14="http://schemas.microsoft.com/office/powerpoint/2010/main" val="63635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Isaiah 2:2-3</a:t>
            </a:r>
            <a:endParaRPr lang="en-US" dirty="0"/>
          </a:p>
        </p:txBody>
      </p:sp>
      <p:sp>
        <p:nvSpPr>
          <p:cNvPr id="5" name="Content Placeholder 4"/>
          <p:cNvSpPr>
            <a:spLocks noGrp="1"/>
          </p:cNvSpPr>
          <p:nvPr>
            <p:ph idx="1"/>
          </p:nvPr>
        </p:nvSpPr>
        <p:spPr>
          <a:xfrm>
            <a:off x="457200" y="1143000"/>
            <a:ext cx="8229600" cy="5410200"/>
          </a:xfrm>
        </p:spPr>
        <p:txBody>
          <a:bodyPr>
            <a:normAutofit lnSpcReduction="10000"/>
          </a:bodyPr>
          <a:lstStyle/>
          <a:p>
            <a:pPr marL="0" indent="339725">
              <a:buNone/>
            </a:pPr>
            <a:r>
              <a:rPr lang="en-US" dirty="0" smtClean="0"/>
              <a:t>Now it shall come to pass in                           the latter days </a:t>
            </a:r>
            <a:r>
              <a:rPr lang="en-US" i="1" dirty="0" smtClean="0"/>
              <a:t>that</a:t>
            </a:r>
            <a:r>
              <a:rPr lang="en-US" dirty="0" smtClean="0"/>
              <a:t> the mountain                   of the </a:t>
            </a:r>
            <a:r>
              <a:rPr lang="en-US" cap="small" dirty="0" smtClean="0">
                <a:effectLst/>
              </a:rPr>
              <a:t>Lord</a:t>
            </a:r>
            <a:r>
              <a:rPr lang="en-US" dirty="0" smtClean="0"/>
              <a:t>’s house shall be established on the top of the mountains, and shall be exalted above the hills; and all nations shall flow to it. </a:t>
            </a:r>
            <a:r>
              <a:rPr lang="en-US" baseline="30000" dirty="0" smtClean="0"/>
              <a:t>3 </a:t>
            </a:r>
            <a:r>
              <a:rPr lang="en-US" dirty="0" smtClean="0"/>
              <a:t>Many people shall come and say, “Come, and let us go up to the mountain of the </a:t>
            </a:r>
            <a:r>
              <a:rPr lang="en-US" cap="small" dirty="0" smtClean="0">
                <a:effectLst/>
              </a:rPr>
              <a:t>Lord</a:t>
            </a:r>
            <a:r>
              <a:rPr lang="en-US" dirty="0" smtClean="0"/>
              <a:t>, to the house of the God of Jacob;</a:t>
            </a:r>
            <a:br>
              <a:rPr lang="en-US" dirty="0" smtClean="0"/>
            </a:br>
            <a:r>
              <a:rPr lang="en-US" dirty="0" smtClean="0"/>
              <a:t>He will teach us His ways, and we shall walk in His paths.” For out of Zion shall go forth the law, and the word of the </a:t>
            </a:r>
            <a:r>
              <a:rPr lang="en-US" cap="small" dirty="0" smtClean="0">
                <a:effectLst/>
              </a:rPr>
              <a:t>Lord</a:t>
            </a:r>
            <a:r>
              <a:rPr lang="en-US" dirty="0" smtClean="0"/>
              <a:t> from Jerusalem.</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81000"/>
            <a:ext cx="1828800" cy="1215136"/>
          </a:xfrm>
          <a:prstGeom prst="rect">
            <a:avLst/>
          </a:prstGeom>
          <a:ln w="38100">
            <a:solidFill>
              <a:srgbClr val="5C4600"/>
            </a:solidFill>
          </a:ln>
        </p:spPr>
      </p:pic>
    </p:spTree>
    <p:extLst>
      <p:ext uri="{BB962C8B-B14F-4D97-AF65-F5344CB8AC3E}">
        <p14:creationId xmlns:p14="http://schemas.microsoft.com/office/powerpoint/2010/main" val="1087749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629</Words>
  <Application>Microsoft Office PowerPoint</Application>
  <PresentationFormat>On-screen Show (4:3)</PresentationFormat>
  <Paragraphs>65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Church that Jesus Built</vt:lpstr>
      <vt:lpstr>The Church that Jesus Built</vt:lpstr>
      <vt:lpstr>1 Peter 2:5</vt:lpstr>
      <vt:lpstr>1 Timothy 3:15</vt:lpstr>
      <vt:lpstr>Isaiah 2:2-3</vt:lpstr>
      <vt:lpstr>The Church that Jesus Built</vt:lpstr>
      <vt:lpstr>Matthew 16:18</vt:lpstr>
      <vt:lpstr>The Church that Jesus Built</vt:lpstr>
      <vt:lpstr>Isaiah 2:2-3</vt:lpstr>
      <vt:lpstr>Acts 1:4,12</vt:lpstr>
      <vt:lpstr>Acts 2:14</vt:lpstr>
      <vt:lpstr>The Church that Jesus Built</vt:lpstr>
      <vt:lpstr>Matthew 16:18</vt:lpstr>
      <vt:lpstr>Acts 2:1,41,47</vt:lpstr>
      <vt:lpstr>Builder – Place – Time (Denominational Churches)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that Jesus Built</dc:title>
  <dc:creator>Stan</dc:creator>
  <cp:lastModifiedBy>Stan</cp:lastModifiedBy>
  <cp:revision>10</cp:revision>
  <dcterms:created xsi:type="dcterms:W3CDTF">2013-04-14T02:21:00Z</dcterms:created>
  <dcterms:modified xsi:type="dcterms:W3CDTF">2013-04-14T04:05:35Z</dcterms:modified>
</cp:coreProperties>
</file>